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Relationship Id="rId43" Type="http://schemas.openxmlformats.org/officeDocument/2006/relationships/slide" Target="slides/slide36.xml"/>
<Relationship Id="rId44" Type="http://schemas.openxmlformats.org/officeDocument/2006/relationships/slide" Target="slides/slide37.xml"/>
<Relationship Id="rId45" Type="http://schemas.openxmlformats.org/officeDocument/2006/relationships/slide" Target="slides/slide38.xml"/>
<Relationship Id="rId46" Type="http://schemas.openxmlformats.org/officeDocument/2006/relationships/slide" Target="slides/slide39.xml"/>
<Relationship Id="rId47" Type="http://schemas.openxmlformats.org/officeDocument/2006/relationships/slide" Target="slides/slide40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4c3bf9ab.jpe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758470a6.jpe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3868fb3d.jpe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74467eb9.jpeg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4029df52.jpe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7d04a166.jpe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13be35f4.jpeg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2cc8304c.jpeg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adae48c.jpeg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28d2a8e5.jpeg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1e4e6753.jpeg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2d6189b0.jpeg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5e969916.jpeg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711ca3dd.jpeg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f4a3c2f.jpeg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52b53980.jpeg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77d22ceb.jpeg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78335c2.jpe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373e5768.jpe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7994b662.jpe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ebe12521a4a.jpe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Forest Park Southeast, Botanical Heights, Central West End, Medical Campus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Crime Report: August 2020</a:t>
            </a:r>
          </a:p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Crime by Days of the Week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2: Crime Rates Map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2: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23 neighborhoods in District 2. The South Hampton neighborhood is split between District 2 and District 1.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2 (Kings Oak)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82 (Tower Grove South)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16.65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1.88 (Southampton)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250 (Tower Grove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17.3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93 total crimes in August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-28%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August 2019 (129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12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August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August 2019 (19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772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(770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101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(101 crimes against persons)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Central West End: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93857"/>
                <a:gridCol w="509341"/>
                <a:gridCol w="509341"/>
                <a:gridCol w="493857"/>
                <a:gridCol w="509205"/>
                <a:gridCol w="509205"/>
                <a:gridCol w="610364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7942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1,208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93857"/>
                <a:gridCol w="439355"/>
                <a:gridCol w="509341"/>
                <a:gridCol w="571347"/>
              </a:tblGrid>
              <a:tr h="184309">
                <a:tc gridSpan="10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Total Crime Map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Washington University Medical Campus: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 total crimes in August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August 2019 (12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August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-67%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August 2019 (6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63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-22%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(81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13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-19%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(16 crimes against persons)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Washington University Medical Campus: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71347"/>
              </a:tblGrid>
              <a:tr h="184309">
                <a:tc gridSpan="10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Washington University Medical Campus: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3921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 Value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25 total crimes in August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14%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August 2019 (22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August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500%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August 2019 (1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181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8%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(168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37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37%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(27 crimes against persons)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Washington University Medical Center: Total Crime Map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Cortex: Total Crime Map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Crime Rates Map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15 neighborhoods in District 5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one neighborhood was 2 (Visitation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93 (Central West End)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21.4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0.65 (Greater Ville)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9.64 (The Ville)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5.36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Forest Park Southeast: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1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Time of Crimes Map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Violent Crime Map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Crime Density Map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Grove Community Improvement District: Total Crime Map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Forest Park Southeast: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71347"/>
              </a:tblGrid>
              <a:tr h="184309">
                <a:tc gridSpan="10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Total Crimes by Days of the Week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Crimes by Time of Day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Crimes by Day &amp; Category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Central West End: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2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Time of Crime Map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Violent Crime Map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Crime Density Map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Bicycle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Person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696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Pickpocket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3921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 Value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/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Total Crimes by Days of the Week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Crimes by Time of Day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Crimes by Day &amp; Category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Total Crime Map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 total crimes in August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25%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August 2019 (4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August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100%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August 2019 (1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38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-28%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(53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-11%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(9 crimes against persons)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Botanical Heights: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71347"/>
              </a:tblGrid>
              <a:tr h="184309">
                <a:tc gridSpan="10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Total Crime Map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jesstevens</cp:lastModifiedBy>
  <cp:revision>3</cp:revision>
  <dcterms:created xsi:type="dcterms:W3CDTF">2017-02-13T16:18:36Z</dcterms:created>
  <dcterms:modified xsi:type="dcterms:W3CDTF">2020-09-14T09:56:30Z</dcterms:modified>
  <cp:category/>
</cp:coreProperties>
</file>